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60" r:id="rId7"/>
    <p:sldId id="272" r:id="rId8"/>
    <p:sldId id="271" r:id="rId9"/>
    <p:sldId id="257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259981"/>
            <a:ext cx="1981200" cy="5448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259981"/>
            <a:ext cx="6705600" cy="5448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UCAR_Spark-Logo_Solid_H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58749"/>
            <a:ext cx="2736850" cy="11075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54456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UCAR_Spark-Logo_Solid_H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5599540"/>
            <a:ext cx="2736850" cy="11075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58100" y="5876195"/>
            <a:ext cx="1446124" cy="274320"/>
          </a:xfrm>
        </p:spPr>
        <p:txBody>
          <a:bodyPr/>
          <a:lstStyle/>
          <a:p>
            <a:r>
              <a:rPr lang="en-US" dirty="0" err="1" smtClean="0"/>
              <a:t>www.spark.ucar.edu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632700" y="5876195"/>
            <a:ext cx="1408024" cy="274320"/>
          </a:xfrm>
        </p:spPr>
        <p:txBody>
          <a:bodyPr/>
          <a:lstStyle/>
          <a:p>
            <a:r>
              <a:rPr lang="en-US" dirty="0" err="1" smtClean="0"/>
              <a:t>www.spark.ucar.edu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13650" y="5876195"/>
            <a:ext cx="1365250" cy="274320"/>
          </a:xfrm>
        </p:spPr>
        <p:txBody>
          <a:bodyPr/>
          <a:lstStyle/>
          <a:p>
            <a:r>
              <a:rPr lang="en-US" dirty="0" err="1" smtClean="0"/>
              <a:t>www.spark.ucar.edu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427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52399" y="5921632"/>
            <a:ext cx="883180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094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91938" y="5876195"/>
            <a:ext cx="264878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r>
              <a:rPr lang="en-US" dirty="0" err="1" smtClean="0"/>
              <a:t>www.spark.ucar.edu</a:t>
            </a:r>
            <a:endParaRPr lang="en-US" dirty="0"/>
          </a:p>
        </p:txBody>
      </p:sp>
      <p:pic>
        <p:nvPicPr>
          <p:cNvPr id="7" name="Picture 6" descr="UCAR_Spark-Logo_Solid_H_RGB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5912971"/>
            <a:ext cx="2364856" cy="95703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V="1">
            <a:off x="158749" y="3924300"/>
            <a:ext cx="0" cy="292443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010400" y="1047750"/>
            <a:ext cx="1981200" cy="597267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b="1" dirty="0" smtClean="0"/>
              <a:t>Becca Hatheway</a:t>
            </a:r>
            <a:endParaRPr lang="en-US" sz="1600" b="1" dirty="0" smtClean="0"/>
          </a:p>
          <a:p>
            <a:pPr>
              <a:lnSpc>
                <a:spcPct val="90000"/>
              </a:lnSpc>
            </a:pPr>
            <a:r>
              <a:rPr lang="en-US" sz="1600" b="1" i="1" dirty="0" smtClean="0"/>
              <a:t>Spark UCAR Science Education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b="1" dirty="0" smtClean="0"/>
              <a:t>Randy Russell</a:t>
            </a:r>
            <a:endParaRPr lang="en-US" sz="1600" b="1" dirty="0" smtClean="0"/>
          </a:p>
          <a:p>
            <a:pPr>
              <a:lnSpc>
                <a:spcPct val="90000"/>
              </a:lnSpc>
            </a:pPr>
            <a:r>
              <a:rPr lang="en-US" sz="1600" b="1" i="1" dirty="0" smtClean="0"/>
              <a:t>Spark UCAR Science </a:t>
            </a:r>
            <a:r>
              <a:rPr lang="en-US" sz="1600" b="1" i="1" dirty="0" smtClean="0"/>
              <a:t>Education</a:t>
            </a:r>
            <a:endParaRPr lang="en-US" sz="1600" b="1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2051" y="1927013"/>
            <a:ext cx="6595045" cy="2212850"/>
          </a:xfrm>
        </p:spPr>
        <p:txBody>
          <a:bodyPr/>
          <a:lstStyle/>
          <a:p>
            <a:r>
              <a:rPr lang="en-US" dirty="0" smtClean="0"/>
              <a:t>What is a “model”?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latin typeface="+mn-lt"/>
              </a:rPr>
              <a:t>Modeling the atmosphere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an activity from the little shop of physics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52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162799" y="205440"/>
            <a:ext cx="1689396" cy="355799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9469" y="572032"/>
            <a:ext cx="6452387" cy="5712816"/>
          </a:xfrm>
        </p:spPr>
        <p:txBody>
          <a:bodyPr/>
          <a:lstStyle/>
          <a:p>
            <a:r>
              <a:rPr lang="en-US" sz="2800" b="1" cap="none" dirty="0" smtClean="0">
                <a:latin typeface="Calibri"/>
                <a:cs typeface="Calibri"/>
              </a:rPr>
              <a:t>Resources from this workshop:</a:t>
            </a:r>
            <a:br>
              <a:rPr lang="en-US" sz="2800" b="1" cap="none" dirty="0" smtClean="0">
                <a:latin typeface="Calibri"/>
                <a:cs typeface="Calibri"/>
              </a:rPr>
            </a:br>
            <a:r>
              <a:rPr lang="en-US" sz="2800" b="1" cap="none" dirty="0" smtClean="0">
                <a:latin typeface="Calibri"/>
                <a:cs typeface="Calibri"/>
              </a:rPr>
              <a:t>spark.ucar.edu/workshops</a:t>
            </a:r>
            <a:r>
              <a:rPr lang="en-US" sz="2800" cap="none" dirty="0" smtClean="0">
                <a:latin typeface="Calibri"/>
                <a:cs typeface="Calibri"/>
              </a:rPr>
              <a:t/>
            </a:r>
            <a:br>
              <a:rPr lang="en-US" sz="2800" cap="none" dirty="0" smtClean="0">
                <a:latin typeface="Calibri"/>
                <a:cs typeface="Calibri"/>
              </a:rPr>
            </a:br>
            <a:r>
              <a:rPr lang="en-US" sz="2800" i="1" cap="none" dirty="0" smtClean="0">
                <a:latin typeface="Calibri"/>
                <a:cs typeface="Calibri"/>
              </a:rPr>
              <a:t>Available the week of December 12th</a:t>
            </a:r>
            <a:endParaRPr lang="en-US" sz="2800" i="1" cap="none"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79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of the atmosphere</a:t>
            </a:r>
            <a:endParaRPr lang="en-US" dirty="0"/>
          </a:p>
        </p:txBody>
      </p:sp>
      <p:pic>
        <p:nvPicPr>
          <p:cNvPr id="4" name="Content Placeholder 3" descr="mesosphere_diagram_720x4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4931" y="1719263"/>
            <a:ext cx="6699538" cy="4094162"/>
          </a:xfrm>
        </p:spPr>
      </p:pic>
    </p:spTree>
    <p:extLst>
      <p:ext uri="{BB962C8B-B14F-4D97-AF65-F5344CB8AC3E}">
        <p14:creationId xmlns:p14="http://schemas.microsoft.com/office/powerpoint/2010/main" xmlns="" val="2189675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Troposphere and stratosphere</a:t>
            </a:r>
            <a:endParaRPr lang="en-US" dirty="0"/>
          </a:p>
        </p:txBody>
      </p:sp>
      <p:pic>
        <p:nvPicPr>
          <p:cNvPr id="4" name="Content Placeholder 3" descr="troposphere_diagram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4931" y="1719263"/>
            <a:ext cx="6699538" cy="4094162"/>
          </a:xfrm>
        </p:spPr>
      </p:pic>
    </p:spTree>
    <p:extLst>
      <p:ext uri="{BB962C8B-B14F-4D97-AF65-F5344CB8AC3E}">
        <p14:creationId xmlns:p14="http://schemas.microsoft.com/office/powerpoint/2010/main" xmlns="" val="1726591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of earth’s atmosphere taken from the international space station</a:t>
            </a:r>
            <a:endParaRPr lang="en-US" dirty="0"/>
          </a:p>
        </p:txBody>
      </p:sp>
      <p:pic>
        <p:nvPicPr>
          <p:cNvPr id="4" name="Content Placeholder 3" descr="atmosphere_layers_iss_sunset_25may2010_900x4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6423" y="1719263"/>
            <a:ext cx="7676554" cy="4094162"/>
          </a:xfrm>
        </p:spPr>
      </p:pic>
    </p:spTree>
    <p:extLst>
      <p:ext uri="{BB962C8B-B14F-4D97-AF65-F5344CB8AC3E}">
        <p14:creationId xmlns:p14="http://schemas.microsoft.com/office/powerpoint/2010/main" xmlns="" val="2049525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odel#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5258" y="1719263"/>
            <a:ext cx="5458883" cy="40941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run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8852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odel#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5258" y="1719263"/>
            <a:ext cx="5458883" cy="40941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run 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508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run #3</a:t>
            </a:r>
            <a:endParaRPr lang="en-US" dirty="0"/>
          </a:p>
        </p:txBody>
      </p:sp>
      <p:pic>
        <p:nvPicPr>
          <p:cNvPr id="6" name="Content Placeholder 5" descr="model#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5258" y="1719263"/>
            <a:ext cx="5458883" cy="4094162"/>
          </a:xfrm>
        </p:spPr>
      </p:pic>
    </p:spTree>
    <p:extLst>
      <p:ext uri="{BB962C8B-B14F-4D97-AF65-F5344CB8AC3E}">
        <p14:creationId xmlns:p14="http://schemas.microsoft.com/office/powerpoint/2010/main" xmlns="" val="217508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run #4</a:t>
            </a:r>
            <a:endParaRPr lang="en-US" dirty="0"/>
          </a:p>
        </p:txBody>
      </p:sp>
      <p:pic>
        <p:nvPicPr>
          <p:cNvPr id="6" name="Content Placeholder 5" descr="model#4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5258" y="1719263"/>
            <a:ext cx="5458883" cy="4094162"/>
          </a:xfrm>
        </p:spPr>
      </p:pic>
    </p:spTree>
    <p:extLst>
      <p:ext uri="{BB962C8B-B14F-4D97-AF65-F5344CB8AC3E}">
        <p14:creationId xmlns:p14="http://schemas.microsoft.com/office/powerpoint/2010/main" xmlns="" val="217508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5400" b="1" dirty="0" smtClean="0"/>
              <a:t>“All models are wrong, </a:t>
            </a:r>
          </a:p>
          <a:p>
            <a:pPr algn="ctr">
              <a:buNone/>
            </a:pPr>
            <a:r>
              <a:rPr lang="en-US" sz="5400" b="1" dirty="0" smtClean="0"/>
              <a:t>some are useful.”</a:t>
            </a:r>
          </a:p>
          <a:p>
            <a:pPr algn="ctr">
              <a:buNone/>
            </a:pPr>
            <a:r>
              <a:rPr lang="en-US" sz="4400" dirty="0" smtClean="0"/>
              <a:t>George Box, industrial statistician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337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parkGr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1648</TotalTime>
  <Words>71</Words>
  <Application>Microsoft Office PowerPoint</Application>
  <PresentationFormat>On-screen Show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SparkGrid</vt:lpstr>
      <vt:lpstr>What is a “model”?  Modeling the atmosphere an activity from the little shop of physics</vt:lpstr>
      <vt:lpstr>Layers of the atmosphere</vt:lpstr>
      <vt:lpstr>Troposphere and stratosphere</vt:lpstr>
      <vt:lpstr>Image of earth’s atmosphere taken from the international space station</vt:lpstr>
      <vt:lpstr>Model run #1</vt:lpstr>
      <vt:lpstr>Model run #2</vt:lpstr>
      <vt:lpstr>Model run #3</vt:lpstr>
      <vt:lpstr>Model run #4</vt:lpstr>
      <vt:lpstr>Slide 9</vt:lpstr>
      <vt:lpstr>Resources from this workshop: spark.ucar.edu/workshops Available the week of December 12th</vt:lpstr>
    </vt:vector>
  </TitlesOfParts>
  <Company>UCAR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Blogging the Stories of Citizen Science  to Inspire Participation, Build Community, and Increase Public Understanding of Science</dc:title>
  <dc:creator>Lisa Gardiner</dc:creator>
  <cp:lastModifiedBy>hatheway</cp:lastModifiedBy>
  <cp:revision>23</cp:revision>
  <dcterms:created xsi:type="dcterms:W3CDTF">2011-11-29T18:34:34Z</dcterms:created>
  <dcterms:modified xsi:type="dcterms:W3CDTF">2011-12-05T18:27:33Z</dcterms:modified>
</cp:coreProperties>
</file>